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 id="256" r:id="rId3"/>
    <p:sldId id="257" r:id="rId4"/>
    <p:sldId id="258" r:id="rId5"/>
    <p:sldId id="262" r:id="rId6"/>
    <p:sldId id="263" r:id="rId7"/>
    <p:sldId id="264"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99"/>
    <p:restoredTop sz="94674"/>
  </p:normalViewPr>
  <p:slideViewPr>
    <p:cSldViewPr snapToObjects="1">
      <p:cViewPr varScale="1">
        <p:scale>
          <a:sx n="124" d="100"/>
          <a:sy n="124" d="100"/>
        </p:scale>
        <p:origin x="552" y="168"/>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63451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0BC9C-C2BD-0A40-8564-425173673FA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9BB7918-D7DC-8F4C-A92D-A406AF1E8849}"/>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9609A1-0206-A844-8D2F-FA374CB866A8}"/>
              </a:ext>
            </a:extLst>
          </p:cNvPr>
          <p:cNvSpPr>
            <a:spLocks noGrp="1"/>
          </p:cNvSpPr>
          <p:nvPr>
            <p:ph type="dt" sz="half" idx="10"/>
          </p:nvPr>
        </p:nvSpPr>
        <p:spPr>
          <a:xfrm>
            <a:off x="838200" y="6356350"/>
            <a:ext cx="2743200" cy="365125"/>
          </a:xfrm>
          <a:prstGeom prst="rect">
            <a:avLst/>
          </a:prstGeom>
        </p:spPr>
        <p:txBody>
          <a:bodyPr/>
          <a:lstStyle/>
          <a:p>
            <a:fld id="{66FAA0CB-38FA-2048-BBDE-A2F4587593F7}" type="datetimeFigureOut">
              <a:rPr lang="en-US" smtClean="0"/>
              <a:t>11/28/22</a:t>
            </a:fld>
            <a:endParaRPr lang="en-US"/>
          </a:p>
        </p:txBody>
      </p:sp>
      <p:sp>
        <p:nvSpPr>
          <p:cNvPr id="5" name="Footer Placeholder 4">
            <a:extLst>
              <a:ext uri="{FF2B5EF4-FFF2-40B4-BE49-F238E27FC236}">
                <a16:creationId xmlns:a16="http://schemas.microsoft.com/office/drawing/2014/main" id="{9A1FF37F-42B4-074E-9FD7-DED996ECB0E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89C4D7-C612-084A-B4A3-018090491274}"/>
              </a:ext>
            </a:extLst>
          </p:cNvPr>
          <p:cNvSpPr>
            <a:spLocks noGrp="1"/>
          </p:cNvSpPr>
          <p:nvPr>
            <p:ph type="sldNum" sz="quarter" idx="12"/>
          </p:nvPr>
        </p:nvSpPr>
        <p:spPr>
          <a:xfrm>
            <a:off x="8610600" y="6356350"/>
            <a:ext cx="2743200" cy="365125"/>
          </a:xfrm>
          <a:prstGeom prst="rect">
            <a:avLst/>
          </a:prstGeom>
        </p:spPr>
        <p:txBody>
          <a:bodyPr/>
          <a:lstStyle/>
          <a:p>
            <a:fld id="{53205F53-7F35-624B-BD2A-54A45A01BD11}" type="slidenum">
              <a:rPr lang="en-US" smtClean="0"/>
              <a:t>‹#›</a:t>
            </a:fld>
            <a:endParaRPr lang="en-US"/>
          </a:p>
        </p:txBody>
      </p:sp>
    </p:spTree>
    <p:extLst>
      <p:ext uri="{BB962C8B-B14F-4D97-AF65-F5344CB8AC3E}">
        <p14:creationId xmlns:p14="http://schemas.microsoft.com/office/powerpoint/2010/main" val="1219909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31205-489F-EB4A-81DF-C51504A7887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036880-3A13-C74B-9384-3364347C06A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54E2615-DD4D-3340-87D6-2F653BF80166}"/>
              </a:ext>
            </a:extLst>
          </p:cNvPr>
          <p:cNvSpPr>
            <a:spLocks noGrp="1"/>
          </p:cNvSpPr>
          <p:nvPr>
            <p:ph type="dt" sz="half" idx="10"/>
          </p:nvPr>
        </p:nvSpPr>
        <p:spPr>
          <a:xfrm>
            <a:off x="838200" y="6356350"/>
            <a:ext cx="2743200" cy="365125"/>
          </a:xfrm>
          <a:prstGeom prst="rect">
            <a:avLst/>
          </a:prstGeom>
        </p:spPr>
        <p:txBody>
          <a:bodyPr/>
          <a:lstStyle/>
          <a:p>
            <a:fld id="{66FAA0CB-38FA-2048-BBDE-A2F4587593F7}" type="datetimeFigureOut">
              <a:rPr lang="en-US" smtClean="0"/>
              <a:t>11/28/22</a:t>
            </a:fld>
            <a:endParaRPr lang="en-US"/>
          </a:p>
        </p:txBody>
      </p:sp>
      <p:sp>
        <p:nvSpPr>
          <p:cNvPr id="5" name="Footer Placeholder 4">
            <a:extLst>
              <a:ext uri="{FF2B5EF4-FFF2-40B4-BE49-F238E27FC236}">
                <a16:creationId xmlns:a16="http://schemas.microsoft.com/office/drawing/2014/main" id="{463E1A03-0116-4143-91F8-668D8A1B4E7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5D6EFCE-D0A6-AC42-91AB-8B3EF1DCD84E}"/>
              </a:ext>
            </a:extLst>
          </p:cNvPr>
          <p:cNvSpPr>
            <a:spLocks noGrp="1"/>
          </p:cNvSpPr>
          <p:nvPr>
            <p:ph type="sldNum" sz="quarter" idx="12"/>
          </p:nvPr>
        </p:nvSpPr>
        <p:spPr>
          <a:xfrm>
            <a:off x="8610600" y="6356350"/>
            <a:ext cx="2743200" cy="365125"/>
          </a:xfrm>
          <a:prstGeom prst="rect">
            <a:avLst/>
          </a:prstGeom>
        </p:spPr>
        <p:txBody>
          <a:bodyPr/>
          <a:lstStyle/>
          <a:p>
            <a:fld id="{53205F53-7F35-624B-BD2A-54A45A01BD11}" type="slidenum">
              <a:rPr lang="en-US" smtClean="0"/>
              <a:t>‹#›</a:t>
            </a:fld>
            <a:endParaRPr lang="en-US"/>
          </a:p>
        </p:txBody>
      </p:sp>
    </p:spTree>
    <p:extLst>
      <p:ext uri="{BB962C8B-B14F-4D97-AF65-F5344CB8AC3E}">
        <p14:creationId xmlns:p14="http://schemas.microsoft.com/office/powerpoint/2010/main" val="1223623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9B74D-9DFE-934C-B2A7-73B1B7FFD79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D34057C-AC82-C244-8F33-6C5BCFC4A92D}"/>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CD709C-CA93-F84B-9A4E-D7997572CF4F}"/>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B0F355-044C-6346-B7D8-9A9F15BF095B}"/>
              </a:ext>
            </a:extLst>
          </p:cNvPr>
          <p:cNvSpPr>
            <a:spLocks noGrp="1"/>
          </p:cNvSpPr>
          <p:nvPr>
            <p:ph type="dt" sz="half" idx="10"/>
          </p:nvPr>
        </p:nvSpPr>
        <p:spPr>
          <a:xfrm>
            <a:off x="838200" y="6356350"/>
            <a:ext cx="2743200" cy="365125"/>
          </a:xfrm>
          <a:prstGeom prst="rect">
            <a:avLst/>
          </a:prstGeom>
        </p:spPr>
        <p:txBody>
          <a:bodyPr/>
          <a:lstStyle/>
          <a:p>
            <a:fld id="{66FAA0CB-38FA-2048-BBDE-A2F4587593F7}" type="datetimeFigureOut">
              <a:rPr lang="en-US" smtClean="0"/>
              <a:t>11/28/22</a:t>
            </a:fld>
            <a:endParaRPr lang="en-US"/>
          </a:p>
        </p:txBody>
      </p:sp>
      <p:sp>
        <p:nvSpPr>
          <p:cNvPr id="6" name="Footer Placeholder 5">
            <a:extLst>
              <a:ext uri="{FF2B5EF4-FFF2-40B4-BE49-F238E27FC236}">
                <a16:creationId xmlns:a16="http://schemas.microsoft.com/office/drawing/2014/main" id="{AAADF2E5-8E6D-B544-8765-D5580FC165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AD33E60-9162-6745-88F7-6A697C7787FA}"/>
              </a:ext>
            </a:extLst>
          </p:cNvPr>
          <p:cNvSpPr>
            <a:spLocks noGrp="1"/>
          </p:cNvSpPr>
          <p:nvPr>
            <p:ph type="sldNum" sz="quarter" idx="12"/>
          </p:nvPr>
        </p:nvSpPr>
        <p:spPr>
          <a:xfrm>
            <a:off x="8610600" y="6356350"/>
            <a:ext cx="2743200" cy="365125"/>
          </a:xfrm>
          <a:prstGeom prst="rect">
            <a:avLst/>
          </a:prstGeom>
        </p:spPr>
        <p:txBody>
          <a:bodyPr/>
          <a:lstStyle/>
          <a:p>
            <a:fld id="{53205F53-7F35-624B-BD2A-54A45A01BD11}" type="slidenum">
              <a:rPr lang="en-US" smtClean="0"/>
              <a:t>‹#›</a:t>
            </a:fld>
            <a:endParaRPr lang="en-US"/>
          </a:p>
        </p:txBody>
      </p:sp>
    </p:spTree>
    <p:extLst>
      <p:ext uri="{BB962C8B-B14F-4D97-AF65-F5344CB8AC3E}">
        <p14:creationId xmlns:p14="http://schemas.microsoft.com/office/powerpoint/2010/main" val="2957347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7D35A-1A46-724A-A247-C67336F5D27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A7EBFEA1-CC3B-DA4C-8376-80E3203AA98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10335E7-95E9-2447-A85D-A70ACBDCB9F7}"/>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09E5BA-405C-4D49-8B09-29411F4591F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02A8E63-0ADD-4941-99C3-C002C98D44F7}"/>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ABD5D5-A72B-F842-A9A8-67E043DB8EA8}"/>
              </a:ext>
            </a:extLst>
          </p:cNvPr>
          <p:cNvSpPr>
            <a:spLocks noGrp="1"/>
          </p:cNvSpPr>
          <p:nvPr>
            <p:ph type="dt" sz="half" idx="10"/>
          </p:nvPr>
        </p:nvSpPr>
        <p:spPr>
          <a:xfrm>
            <a:off x="838200" y="6356350"/>
            <a:ext cx="2743200" cy="365125"/>
          </a:xfrm>
          <a:prstGeom prst="rect">
            <a:avLst/>
          </a:prstGeom>
        </p:spPr>
        <p:txBody>
          <a:bodyPr/>
          <a:lstStyle/>
          <a:p>
            <a:fld id="{66FAA0CB-38FA-2048-BBDE-A2F4587593F7}" type="datetimeFigureOut">
              <a:rPr lang="en-US" smtClean="0"/>
              <a:t>11/28/22</a:t>
            </a:fld>
            <a:endParaRPr lang="en-US"/>
          </a:p>
        </p:txBody>
      </p:sp>
      <p:sp>
        <p:nvSpPr>
          <p:cNvPr id="8" name="Footer Placeholder 7">
            <a:extLst>
              <a:ext uri="{FF2B5EF4-FFF2-40B4-BE49-F238E27FC236}">
                <a16:creationId xmlns:a16="http://schemas.microsoft.com/office/drawing/2014/main" id="{0BFE8013-6ADE-134F-907D-257862F6DD1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BA44FC9-746B-7E46-813B-F7303DCFECAD}"/>
              </a:ext>
            </a:extLst>
          </p:cNvPr>
          <p:cNvSpPr>
            <a:spLocks noGrp="1"/>
          </p:cNvSpPr>
          <p:nvPr>
            <p:ph type="sldNum" sz="quarter" idx="12"/>
          </p:nvPr>
        </p:nvSpPr>
        <p:spPr>
          <a:xfrm>
            <a:off x="8610600" y="6356350"/>
            <a:ext cx="2743200" cy="365125"/>
          </a:xfrm>
          <a:prstGeom prst="rect">
            <a:avLst/>
          </a:prstGeom>
        </p:spPr>
        <p:txBody>
          <a:bodyPr/>
          <a:lstStyle/>
          <a:p>
            <a:fld id="{53205F53-7F35-624B-BD2A-54A45A01BD11}" type="slidenum">
              <a:rPr lang="en-US" smtClean="0"/>
              <a:t>‹#›</a:t>
            </a:fld>
            <a:endParaRPr lang="en-US"/>
          </a:p>
        </p:txBody>
      </p:sp>
    </p:spTree>
    <p:extLst>
      <p:ext uri="{BB962C8B-B14F-4D97-AF65-F5344CB8AC3E}">
        <p14:creationId xmlns:p14="http://schemas.microsoft.com/office/powerpoint/2010/main" val="3679043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219F0-6AC6-444F-9C6A-203E3CF60AE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CF8DB4B-B29B-B64F-88B6-4468D481F79A}"/>
              </a:ext>
            </a:extLst>
          </p:cNvPr>
          <p:cNvSpPr>
            <a:spLocks noGrp="1"/>
          </p:cNvSpPr>
          <p:nvPr>
            <p:ph type="dt" sz="half" idx="10"/>
          </p:nvPr>
        </p:nvSpPr>
        <p:spPr>
          <a:xfrm>
            <a:off x="838200" y="6356350"/>
            <a:ext cx="2743200" cy="365125"/>
          </a:xfrm>
          <a:prstGeom prst="rect">
            <a:avLst/>
          </a:prstGeom>
        </p:spPr>
        <p:txBody>
          <a:bodyPr/>
          <a:lstStyle/>
          <a:p>
            <a:fld id="{66FAA0CB-38FA-2048-BBDE-A2F4587593F7}" type="datetimeFigureOut">
              <a:rPr lang="en-US" smtClean="0"/>
              <a:t>11/28/22</a:t>
            </a:fld>
            <a:endParaRPr lang="en-US"/>
          </a:p>
        </p:txBody>
      </p:sp>
      <p:sp>
        <p:nvSpPr>
          <p:cNvPr id="4" name="Footer Placeholder 3">
            <a:extLst>
              <a:ext uri="{FF2B5EF4-FFF2-40B4-BE49-F238E27FC236}">
                <a16:creationId xmlns:a16="http://schemas.microsoft.com/office/drawing/2014/main" id="{6A54A33C-692E-8A47-AE69-A03B7726DAD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2BE930F-A6C6-354C-9F98-724B7BBED15E}"/>
              </a:ext>
            </a:extLst>
          </p:cNvPr>
          <p:cNvSpPr>
            <a:spLocks noGrp="1"/>
          </p:cNvSpPr>
          <p:nvPr>
            <p:ph type="sldNum" sz="quarter" idx="12"/>
          </p:nvPr>
        </p:nvSpPr>
        <p:spPr>
          <a:xfrm>
            <a:off x="8610600" y="6356350"/>
            <a:ext cx="2743200" cy="365125"/>
          </a:xfrm>
          <a:prstGeom prst="rect">
            <a:avLst/>
          </a:prstGeom>
        </p:spPr>
        <p:txBody>
          <a:bodyPr/>
          <a:lstStyle/>
          <a:p>
            <a:fld id="{53205F53-7F35-624B-BD2A-54A45A01BD11}" type="slidenum">
              <a:rPr lang="en-US" smtClean="0"/>
              <a:t>‹#›</a:t>
            </a:fld>
            <a:endParaRPr lang="en-US"/>
          </a:p>
        </p:txBody>
      </p:sp>
    </p:spTree>
    <p:extLst>
      <p:ext uri="{BB962C8B-B14F-4D97-AF65-F5344CB8AC3E}">
        <p14:creationId xmlns:p14="http://schemas.microsoft.com/office/powerpoint/2010/main" val="925372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470C64-BF6B-0241-AC97-E5A68164457E}"/>
              </a:ext>
            </a:extLst>
          </p:cNvPr>
          <p:cNvSpPr>
            <a:spLocks noGrp="1"/>
          </p:cNvSpPr>
          <p:nvPr>
            <p:ph type="dt" sz="half" idx="10"/>
          </p:nvPr>
        </p:nvSpPr>
        <p:spPr>
          <a:xfrm>
            <a:off x="838200" y="6356350"/>
            <a:ext cx="2743200" cy="365125"/>
          </a:xfrm>
          <a:prstGeom prst="rect">
            <a:avLst/>
          </a:prstGeom>
        </p:spPr>
        <p:txBody>
          <a:bodyPr/>
          <a:lstStyle/>
          <a:p>
            <a:fld id="{66FAA0CB-38FA-2048-BBDE-A2F4587593F7}" type="datetimeFigureOut">
              <a:rPr lang="en-US" smtClean="0"/>
              <a:t>11/28/22</a:t>
            </a:fld>
            <a:endParaRPr lang="en-US"/>
          </a:p>
        </p:txBody>
      </p:sp>
      <p:sp>
        <p:nvSpPr>
          <p:cNvPr id="3" name="Footer Placeholder 2">
            <a:extLst>
              <a:ext uri="{FF2B5EF4-FFF2-40B4-BE49-F238E27FC236}">
                <a16:creationId xmlns:a16="http://schemas.microsoft.com/office/drawing/2014/main" id="{1A4C6075-ABC7-8048-A23F-2FE84A365C6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6F9541B-440D-CE42-8DF7-E6577B4B4AD0}"/>
              </a:ext>
            </a:extLst>
          </p:cNvPr>
          <p:cNvSpPr>
            <a:spLocks noGrp="1"/>
          </p:cNvSpPr>
          <p:nvPr>
            <p:ph type="sldNum" sz="quarter" idx="12"/>
          </p:nvPr>
        </p:nvSpPr>
        <p:spPr>
          <a:xfrm>
            <a:off x="8610600" y="6356350"/>
            <a:ext cx="2743200" cy="365125"/>
          </a:xfrm>
          <a:prstGeom prst="rect">
            <a:avLst/>
          </a:prstGeom>
        </p:spPr>
        <p:txBody>
          <a:bodyPr/>
          <a:lstStyle/>
          <a:p>
            <a:fld id="{53205F53-7F35-624B-BD2A-54A45A01BD11}" type="slidenum">
              <a:rPr lang="en-US" smtClean="0"/>
              <a:t>‹#›</a:t>
            </a:fld>
            <a:endParaRPr lang="en-US"/>
          </a:p>
        </p:txBody>
      </p:sp>
    </p:spTree>
    <p:extLst>
      <p:ext uri="{BB962C8B-B14F-4D97-AF65-F5344CB8AC3E}">
        <p14:creationId xmlns:p14="http://schemas.microsoft.com/office/powerpoint/2010/main" val="783576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E6AD4-AFEB-D748-8737-722D99F6E11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AF59B8-2A8E-8844-BFE7-CB38AE3153B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E4A0957-1963-5245-85B8-68134C4F798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092169D-F2B8-0549-9707-2287AC6C19BE}"/>
              </a:ext>
            </a:extLst>
          </p:cNvPr>
          <p:cNvSpPr>
            <a:spLocks noGrp="1"/>
          </p:cNvSpPr>
          <p:nvPr>
            <p:ph type="dt" sz="half" idx="10"/>
          </p:nvPr>
        </p:nvSpPr>
        <p:spPr>
          <a:xfrm>
            <a:off x="838200" y="6356350"/>
            <a:ext cx="2743200" cy="365125"/>
          </a:xfrm>
          <a:prstGeom prst="rect">
            <a:avLst/>
          </a:prstGeom>
        </p:spPr>
        <p:txBody>
          <a:bodyPr/>
          <a:lstStyle/>
          <a:p>
            <a:fld id="{66FAA0CB-38FA-2048-BBDE-A2F4587593F7}" type="datetimeFigureOut">
              <a:rPr lang="en-US" smtClean="0"/>
              <a:t>11/28/22</a:t>
            </a:fld>
            <a:endParaRPr lang="en-US"/>
          </a:p>
        </p:txBody>
      </p:sp>
      <p:sp>
        <p:nvSpPr>
          <p:cNvPr id="6" name="Footer Placeholder 5">
            <a:extLst>
              <a:ext uri="{FF2B5EF4-FFF2-40B4-BE49-F238E27FC236}">
                <a16:creationId xmlns:a16="http://schemas.microsoft.com/office/drawing/2014/main" id="{B4B24561-077E-FF47-86B4-00DBF51F52E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C0F1C60-C1B6-D548-A9CD-51A416293503}"/>
              </a:ext>
            </a:extLst>
          </p:cNvPr>
          <p:cNvSpPr>
            <a:spLocks noGrp="1"/>
          </p:cNvSpPr>
          <p:nvPr>
            <p:ph type="sldNum" sz="quarter" idx="12"/>
          </p:nvPr>
        </p:nvSpPr>
        <p:spPr>
          <a:xfrm>
            <a:off x="8610600" y="6356350"/>
            <a:ext cx="2743200" cy="365125"/>
          </a:xfrm>
          <a:prstGeom prst="rect">
            <a:avLst/>
          </a:prstGeom>
        </p:spPr>
        <p:txBody>
          <a:bodyPr/>
          <a:lstStyle/>
          <a:p>
            <a:fld id="{53205F53-7F35-624B-BD2A-54A45A01BD11}" type="slidenum">
              <a:rPr lang="en-US" smtClean="0"/>
              <a:t>‹#›</a:t>
            </a:fld>
            <a:endParaRPr lang="en-US"/>
          </a:p>
        </p:txBody>
      </p:sp>
    </p:spTree>
    <p:extLst>
      <p:ext uri="{BB962C8B-B14F-4D97-AF65-F5344CB8AC3E}">
        <p14:creationId xmlns:p14="http://schemas.microsoft.com/office/powerpoint/2010/main" val="3729529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7C086-A078-4E47-8CB1-71A538467FE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D8930D-4B1F-854A-AAF2-10DB54B426B2}"/>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B780E4-8ED2-7D49-8C21-193DE532C24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2725CF-2147-054F-BF29-3B0B8931DCB0}"/>
              </a:ext>
            </a:extLst>
          </p:cNvPr>
          <p:cNvSpPr>
            <a:spLocks noGrp="1"/>
          </p:cNvSpPr>
          <p:nvPr>
            <p:ph type="dt" sz="half" idx="10"/>
          </p:nvPr>
        </p:nvSpPr>
        <p:spPr>
          <a:xfrm>
            <a:off x="838200" y="6356350"/>
            <a:ext cx="2743200" cy="365125"/>
          </a:xfrm>
          <a:prstGeom prst="rect">
            <a:avLst/>
          </a:prstGeom>
        </p:spPr>
        <p:txBody>
          <a:bodyPr/>
          <a:lstStyle/>
          <a:p>
            <a:fld id="{66FAA0CB-38FA-2048-BBDE-A2F4587593F7}" type="datetimeFigureOut">
              <a:rPr lang="en-US" smtClean="0"/>
              <a:t>11/28/22</a:t>
            </a:fld>
            <a:endParaRPr lang="en-US"/>
          </a:p>
        </p:txBody>
      </p:sp>
      <p:sp>
        <p:nvSpPr>
          <p:cNvPr id="6" name="Footer Placeholder 5">
            <a:extLst>
              <a:ext uri="{FF2B5EF4-FFF2-40B4-BE49-F238E27FC236}">
                <a16:creationId xmlns:a16="http://schemas.microsoft.com/office/drawing/2014/main" id="{331641B8-81C8-AE49-8B9F-DD536078736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6AE3B02-D337-3E4B-B12D-9E1450E7356E}"/>
              </a:ext>
            </a:extLst>
          </p:cNvPr>
          <p:cNvSpPr>
            <a:spLocks noGrp="1"/>
          </p:cNvSpPr>
          <p:nvPr>
            <p:ph type="sldNum" sz="quarter" idx="12"/>
          </p:nvPr>
        </p:nvSpPr>
        <p:spPr>
          <a:xfrm>
            <a:off x="8610600" y="6356350"/>
            <a:ext cx="2743200" cy="365125"/>
          </a:xfrm>
          <a:prstGeom prst="rect">
            <a:avLst/>
          </a:prstGeom>
        </p:spPr>
        <p:txBody>
          <a:bodyPr/>
          <a:lstStyle/>
          <a:p>
            <a:fld id="{53205F53-7F35-624B-BD2A-54A45A01BD11}" type="slidenum">
              <a:rPr lang="en-US" smtClean="0"/>
              <a:t>‹#›</a:t>
            </a:fld>
            <a:endParaRPr lang="en-US"/>
          </a:p>
        </p:txBody>
      </p:sp>
    </p:spTree>
    <p:extLst>
      <p:ext uri="{BB962C8B-B14F-4D97-AF65-F5344CB8AC3E}">
        <p14:creationId xmlns:p14="http://schemas.microsoft.com/office/powerpoint/2010/main" val="1141194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6B354-6A56-F845-8E5A-7C42CFF4E8E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2F35F9A-C4DD-2747-93CD-986BA3646852}"/>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28F113-7597-E042-B7B7-44928269C2A7}"/>
              </a:ext>
            </a:extLst>
          </p:cNvPr>
          <p:cNvSpPr>
            <a:spLocks noGrp="1"/>
          </p:cNvSpPr>
          <p:nvPr>
            <p:ph type="dt" sz="half" idx="10"/>
          </p:nvPr>
        </p:nvSpPr>
        <p:spPr>
          <a:xfrm>
            <a:off x="838200" y="6356350"/>
            <a:ext cx="2743200" cy="365125"/>
          </a:xfrm>
          <a:prstGeom prst="rect">
            <a:avLst/>
          </a:prstGeom>
        </p:spPr>
        <p:txBody>
          <a:bodyPr/>
          <a:lstStyle/>
          <a:p>
            <a:fld id="{66FAA0CB-38FA-2048-BBDE-A2F4587593F7}" type="datetimeFigureOut">
              <a:rPr lang="en-US" smtClean="0"/>
              <a:t>11/28/22</a:t>
            </a:fld>
            <a:endParaRPr lang="en-US"/>
          </a:p>
        </p:txBody>
      </p:sp>
      <p:sp>
        <p:nvSpPr>
          <p:cNvPr id="5" name="Footer Placeholder 4">
            <a:extLst>
              <a:ext uri="{FF2B5EF4-FFF2-40B4-BE49-F238E27FC236}">
                <a16:creationId xmlns:a16="http://schemas.microsoft.com/office/drawing/2014/main" id="{D8A8B5B7-066A-8B40-BF26-2C9D2A54C98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849E865-2C4B-644D-88B7-D0CECE57BFE1}"/>
              </a:ext>
            </a:extLst>
          </p:cNvPr>
          <p:cNvSpPr>
            <a:spLocks noGrp="1"/>
          </p:cNvSpPr>
          <p:nvPr>
            <p:ph type="sldNum" sz="quarter" idx="12"/>
          </p:nvPr>
        </p:nvSpPr>
        <p:spPr>
          <a:xfrm>
            <a:off x="8610600" y="6356350"/>
            <a:ext cx="2743200" cy="365125"/>
          </a:xfrm>
          <a:prstGeom prst="rect">
            <a:avLst/>
          </a:prstGeom>
        </p:spPr>
        <p:txBody>
          <a:bodyPr/>
          <a:lstStyle/>
          <a:p>
            <a:fld id="{53205F53-7F35-624B-BD2A-54A45A01BD11}" type="slidenum">
              <a:rPr lang="en-US" smtClean="0"/>
              <a:t>‹#›</a:t>
            </a:fld>
            <a:endParaRPr lang="en-US"/>
          </a:p>
        </p:txBody>
      </p:sp>
    </p:spTree>
    <p:extLst>
      <p:ext uri="{BB962C8B-B14F-4D97-AF65-F5344CB8AC3E}">
        <p14:creationId xmlns:p14="http://schemas.microsoft.com/office/powerpoint/2010/main" val="2805256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C0EEAE-D2D4-134D-B4C2-03A5BFA0811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2BA9FE-6ACA-374B-BCDB-2B89E04C2FD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2B2A01-7944-1248-8083-F5C854CA620C}"/>
              </a:ext>
            </a:extLst>
          </p:cNvPr>
          <p:cNvSpPr>
            <a:spLocks noGrp="1"/>
          </p:cNvSpPr>
          <p:nvPr>
            <p:ph type="dt" sz="half" idx="10"/>
          </p:nvPr>
        </p:nvSpPr>
        <p:spPr>
          <a:xfrm>
            <a:off x="838200" y="6356350"/>
            <a:ext cx="2743200" cy="365125"/>
          </a:xfrm>
          <a:prstGeom prst="rect">
            <a:avLst/>
          </a:prstGeom>
        </p:spPr>
        <p:txBody>
          <a:bodyPr/>
          <a:lstStyle/>
          <a:p>
            <a:fld id="{66FAA0CB-38FA-2048-BBDE-A2F4587593F7}" type="datetimeFigureOut">
              <a:rPr lang="en-US" smtClean="0"/>
              <a:t>11/28/22</a:t>
            </a:fld>
            <a:endParaRPr lang="en-US"/>
          </a:p>
        </p:txBody>
      </p:sp>
      <p:sp>
        <p:nvSpPr>
          <p:cNvPr id="5" name="Footer Placeholder 4">
            <a:extLst>
              <a:ext uri="{FF2B5EF4-FFF2-40B4-BE49-F238E27FC236}">
                <a16:creationId xmlns:a16="http://schemas.microsoft.com/office/drawing/2014/main" id="{360FC8CD-4677-6048-A5D6-2C394F29444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3ACA1D2-C82B-3243-97DA-9D3A4B8756D6}"/>
              </a:ext>
            </a:extLst>
          </p:cNvPr>
          <p:cNvSpPr>
            <a:spLocks noGrp="1"/>
          </p:cNvSpPr>
          <p:nvPr>
            <p:ph type="sldNum" sz="quarter" idx="12"/>
          </p:nvPr>
        </p:nvSpPr>
        <p:spPr>
          <a:xfrm>
            <a:off x="8610600" y="6356350"/>
            <a:ext cx="2743200" cy="365125"/>
          </a:xfrm>
          <a:prstGeom prst="rect">
            <a:avLst/>
          </a:prstGeom>
        </p:spPr>
        <p:txBody>
          <a:bodyPr/>
          <a:lstStyle/>
          <a:p>
            <a:fld id="{53205F53-7F35-624B-BD2A-54A45A01BD11}" type="slidenum">
              <a:rPr lang="en-US" smtClean="0"/>
              <a:t>‹#›</a:t>
            </a:fld>
            <a:endParaRPr lang="en-US"/>
          </a:p>
        </p:txBody>
      </p:sp>
    </p:spTree>
    <p:extLst>
      <p:ext uri="{BB962C8B-B14F-4D97-AF65-F5344CB8AC3E}">
        <p14:creationId xmlns:p14="http://schemas.microsoft.com/office/powerpoint/2010/main" val="3201551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6603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1B8C3E5-42CC-9C4C-9BD3-5FF6128B0887}"/>
              </a:ext>
            </a:extLst>
          </p:cNvPr>
          <p:cNvPicPr>
            <a:picLocks noChangeAspect="1"/>
          </p:cNvPicPr>
          <p:nvPr/>
        </p:nvPicPr>
        <p:blipFill>
          <a:blip r:embed="rId2"/>
          <a:stretch>
            <a:fillRect/>
          </a:stretch>
        </p:blipFill>
        <p:spPr>
          <a:xfrm>
            <a:off x="304800" y="228600"/>
            <a:ext cx="2005319" cy="600800"/>
          </a:xfrm>
          <a:prstGeom prst="rect">
            <a:avLst/>
          </a:prstGeom>
        </p:spPr>
      </p:pic>
      <p:sp>
        <p:nvSpPr>
          <p:cNvPr id="7" name="Rectangle 6">
            <a:extLst>
              <a:ext uri="{FF2B5EF4-FFF2-40B4-BE49-F238E27FC236}">
                <a16:creationId xmlns:a16="http://schemas.microsoft.com/office/drawing/2014/main" id="{5EB3BC8F-FB5C-EF40-8025-AC205DE012E0}"/>
              </a:ext>
            </a:extLst>
          </p:cNvPr>
          <p:cNvSpPr/>
          <p:nvPr/>
        </p:nvSpPr>
        <p:spPr>
          <a:xfrm>
            <a:off x="7239001" y="1295400"/>
            <a:ext cx="4800600" cy="467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9630E23-B4E5-324C-A736-382CE9EACB7E}"/>
              </a:ext>
            </a:extLst>
          </p:cNvPr>
          <p:cNvPicPr>
            <a:picLocks noChangeAspect="1"/>
          </p:cNvPicPr>
          <p:nvPr/>
        </p:nvPicPr>
        <p:blipFill>
          <a:blip r:embed="rId3"/>
          <a:stretch>
            <a:fillRect/>
          </a:stretch>
        </p:blipFill>
        <p:spPr>
          <a:xfrm>
            <a:off x="152400" y="1295400"/>
            <a:ext cx="7010399" cy="4673600"/>
          </a:xfrm>
          <a:prstGeom prst="rect">
            <a:avLst/>
          </a:prstGeom>
        </p:spPr>
      </p:pic>
      <p:sp>
        <p:nvSpPr>
          <p:cNvPr id="5" name="Rectangle 4">
            <a:extLst>
              <a:ext uri="{FF2B5EF4-FFF2-40B4-BE49-F238E27FC236}">
                <a16:creationId xmlns:a16="http://schemas.microsoft.com/office/drawing/2014/main" id="{8DD2550C-175B-1553-045F-D1A7831408F1}"/>
              </a:ext>
            </a:extLst>
          </p:cNvPr>
          <p:cNvSpPr/>
          <p:nvPr/>
        </p:nvSpPr>
        <p:spPr>
          <a:xfrm>
            <a:off x="7315201" y="1295400"/>
            <a:ext cx="4724399" cy="4673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1B669B0D-3B1C-0547-8B1D-0B4824186107}"/>
              </a:ext>
            </a:extLst>
          </p:cNvPr>
          <p:cNvSpPr txBox="1">
            <a:spLocks/>
          </p:cNvSpPr>
          <p:nvPr/>
        </p:nvSpPr>
        <p:spPr>
          <a:xfrm>
            <a:off x="7658100" y="1600200"/>
            <a:ext cx="3962400" cy="3886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chemeClr val="bg1"/>
                </a:solidFill>
                <a:latin typeface="Arial" panose="020B0604020202020204" pitchFamily="34" charset="0"/>
                <a:cs typeface="Arial" panose="020B0604020202020204" pitchFamily="34" charset="0"/>
              </a:rPr>
              <a:t>Title Space Can Go Here</a:t>
            </a:r>
          </a:p>
          <a:p>
            <a:r>
              <a:rPr lang="en-US" sz="1800" dirty="0">
                <a:solidFill>
                  <a:schemeClr val="bg1"/>
                </a:solidFill>
                <a:latin typeface="Arial" panose="020B0604020202020204" pitchFamily="34" charset="0"/>
                <a:cs typeface="Arial" panose="020B0604020202020204" pitchFamily="34" charset="0"/>
              </a:rPr>
              <a:t>This page is a cover example</a:t>
            </a:r>
          </a:p>
        </p:txBody>
      </p:sp>
    </p:spTree>
    <p:extLst>
      <p:ext uri="{BB962C8B-B14F-4D97-AF65-F5344CB8AC3E}">
        <p14:creationId xmlns:p14="http://schemas.microsoft.com/office/powerpoint/2010/main" val="3674576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E1999FC-1370-A34C-AC18-514B702B2786}"/>
              </a:ext>
            </a:extLst>
          </p:cNvPr>
          <p:cNvPicPr>
            <a:picLocks noChangeAspect="1"/>
          </p:cNvPicPr>
          <p:nvPr/>
        </p:nvPicPr>
        <p:blipFill>
          <a:blip r:embed="rId2"/>
          <a:stretch>
            <a:fillRect/>
          </a:stretch>
        </p:blipFill>
        <p:spPr>
          <a:xfrm>
            <a:off x="8114212" y="3429000"/>
            <a:ext cx="3808322" cy="2538881"/>
          </a:xfrm>
          <a:prstGeom prst="rect">
            <a:avLst/>
          </a:prstGeom>
        </p:spPr>
      </p:pic>
      <p:pic>
        <p:nvPicPr>
          <p:cNvPr id="19" name="Picture 18">
            <a:extLst>
              <a:ext uri="{FF2B5EF4-FFF2-40B4-BE49-F238E27FC236}">
                <a16:creationId xmlns:a16="http://schemas.microsoft.com/office/drawing/2014/main" id="{0D8DD893-22FB-704F-9044-BDDFC9A5013D}"/>
              </a:ext>
            </a:extLst>
          </p:cNvPr>
          <p:cNvPicPr>
            <a:picLocks noChangeAspect="1"/>
          </p:cNvPicPr>
          <p:nvPr/>
        </p:nvPicPr>
        <p:blipFill>
          <a:blip r:embed="rId3"/>
          <a:stretch>
            <a:fillRect/>
          </a:stretch>
        </p:blipFill>
        <p:spPr>
          <a:xfrm>
            <a:off x="307138" y="3421481"/>
            <a:ext cx="3808323" cy="2538882"/>
          </a:xfrm>
          <a:prstGeom prst="rect">
            <a:avLst/>
          </a:prstGeom>
        </p:spPr>
      </p:pic>
      <p:pic>
        <p:nvPicPr>
          <p:cNvPr id="21" name="Picture 20">
            <a:extLst>
              <a:ext uri="{FF2B5EF4-FFF2-40B4-BE49-F238E27FC236}">
                <a16:creationId xmlns:a16="http://schemas.microsoft.com/office/drawing/2014/main" id="{1E2B9EDF-3338-6644-BA6D-F2068D857B3B}"/>
              </a:ext>
            </a:extLst>
          </p:cNvPr>
          <p:cNvPicPr>
            <a:picLocks noChangeAspect="1"/>
          </p:cNvPicPr>
          <p:nvPr/>
        </p:nvPicPr>
        <p:blipFill>
          <a:blip r:embed="rId4"/>
          <a:stretch>
            <a:fillRect/>
          </a:stretch>
        </p:blipFill>
        <p:spPr>
          <a:xfrm>
            <a:off x="4216174" y="3421481"/>
            <a:ext cx="3808323" cy="2538882"/>
          </a:xfrm>
          <a:prstGeom prst="rect">
            <a:avLst/>
          </a:prstGeom>
        </p:spPr>
      </p:pic>
      <p:sp>
        <p:nvSpPr>
          <p:cNvPr id="18" name="Title 1">
            <a:extLst>
              <a:ext uri="{FF2B5EF4-FFF2-40B4-BE49-F238E27FC236}">
                <a16:creationId xmlns:a16="http://schemas.microsoft.com/office/drawing/2014/main" id="{A91C8EB5-A4B1-C644-9C8F-1D273E1A4243}"/>
              </a:ext>
            </a:extLst>
          </p:cNvPr>
          <p:cNvSpPr txBox="1">
            <a:spLocks/>
          </p:cNvSpPr>
          <p:nvPr/>
        </p:nvSpPr>
        <p:spPr>
          <a:xfrm>
            <a:off x="228600" y="959988"/>
            <a:ext cx="9144000" cy="8943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chemeClr val="accent1">
                    <a:lumMod val="75000"/>
                  </a:schemeClr>
                </a:solidFill>
                <a:latin typeface="Arial" panose="020B0604020202020204" pitchFamily="34" charset="0"/>
                <a:cs typeface="Arial" panose="020B0604020202020204" pitchFamily="34" charset="0"/>
              </a:rPr>
              <a:t>Font - Arial</a:t>
            </a:r>
          </a:p>
        </p:txBody>
      </p:sp>
      <p:sp>
        <p:nvSpPr>
          <p:cNvPr id="20" name="Subtitle 2">
            <a:extLst>
              <a:ext uri="{FF2B5EF4-FFF2-40B4-BE49-F238E27FC236}">
                <a16:creationId xmlns:a16="http://schemas.microsoft.com/office/drawing/2014/main" id="{0867A727-EA0E-DF43-9307-BD359CB5C672}"/>
              </a:ext>
            </a:extLst>
          </p:cNvPr>
          <p:cNvSpPr txBox="1">
            <a:spLocks/>
          </p:cNvSpPr>
          <p:nvPr/>
        </p:nvSpPr>
        <p:spPr>
          <a:xfrm>
            <a:off x="228600" y="2026075"/>
            <a:ext cx="6781800" cy="7849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solidFill>
                  <a:schemeClr val="accent1">
                    <a:lumMod val="50000"/>
                  </a:schemeClr>
                </a:solidFill>
                <a:latin typeface="Arial" panose="020B0604020202020204" pitchFamily="34" charset="0"/>
                <a:cs typeface="Arial" panose="020B0604020202020204" pitchFamily="34" charset="0"/>
              </a:rPr>
              <a:t>Use different styles of Arial for different sections </a:t>
            </a:r>
          </a:p>
          <a:p>
            <a:r>
              <a:rPr lang="en-US" sz="1800">
                <a:solidFill>
                  <a:schemeClr val="accent1">
                    <a:lumMod val="50000"/>
                  </a:schemeClr>
                </a:solidFill>
                <a:latin typeface="Arial" panose="020B0604020202020204" pitchFamily="34" charset="0"/>
                <a:cs typeface="Arial" panose="020B0604020202020204" pitchFamily="34" charset="0"/>
              </a:rPr>
              <a:t>(</a:t>
            </a:r>
            <a:r>
              <a:rPr lang="en-US" sz="1800" b="1">
                <a:solidFill>
                  <a:schemeClr val="accent1">
                    <a:lumMod val="50000"/>
                  </a:schemeClr>
                </a:solidFill>
                <a:latin typeface="Arial" panose="020B0604020202020204" pitchFamily="34" charset="0"/>
                <a:cs typeface="Arial" panose="020B0604020202020204" pitchFamily="34" charset="0"/>
              </a:rPr>
              <a:t>Bold</a:t>
            </a:r>
            <a:r>
              <a:rPr lang="en-US" sz="1800">
                <a:solidFill>
                  <a:schemeClr val="accent1">
                    <a:lumMod val="50000"/>
                  </a:schemeClr>
                </a:solidFill>
                <a:latin typeface="Arial" panose="020B0604020202020204" pitchFamily="34" charset="0"/>
                <a:cs typeface="Arial" panose="020B0604020202020204" pitchFamily="34" charset="0"/>
              </a:rPr>
              <a:t>/</a:t>
            </a:r>
            <a:r>
              <a:rPr lang="en-US" sz="1800" b="1">
                <a:solidFill>
                  <a:schemeClr val="accent1">
                    <a:lumMod val="50000"/>
                  </a:schemeClr>
                </a:solidFill>
                <a:latin typeface="Arial" panose="020B0604020202020204" pitchFamily="34" charset="0"/>
                <a:cs typeface="Arial" panose="020B0604020202020204" pitchFamily="34" charset="0"/>
              </a:rPr>
              <a:t>Black</a:t>
            </a:r>
            <a:r>
              <a:rPr lang="en-US" sz="1800">
                <a:solidFill>
                  <a:schemeClr val="accent1">
                    <a:lumMod val="50000"/>
                  </a:schemeClr>
                </a:solidFill>
                <a:latin typeface="Arial" panose="020B0604020202020204" pitchFamily="34" charset="0"/>
                <a:cs typeface="Arial" panose="020B0604020202020204" pitchFamily="34" charset="0"/>
              </a:rPr>
              <a:t> for titles, Regular for copy, or </a:t>
            </a:r>
            <a:r>
              <a:rPr lang="en-US" sz="1800" i="1">
                <a:solidFill>
                  <a:schemeClr val="accent1">
                    <a:lumMod val="50000"/>
                  </a:schemeClr>
                </a:solidFill>
                <a:latin typeface="Arial" panose="020B0604020202020204" pitchFamily="34" charset="0"/>
                <a:cs typeface="Arial" panose="020B0604020202020204" pitchFamily="34" charset="0"/>
              </a:rPr>
              <a:t>Italics</a:t>
            </a:r>
            <a:r>
              <a:rPr lang="en-US" sz="1800">
                <a:solidFill>
                  <a:schemeClr val="accent1">
                    <a:lumMod val="50000"/>
                  </a:schemeClr>
                </a:solidFill>
                <a:latin typeface="Arial" panose="020B0604020202020204" pitchFamily="34" charset="0"/>
                <a:cs typeface="Arial" panose="020B0604020202020204" pitchFamily="34" charset="0"/>
              </a:rPr>
              <a:t> for quotes).</a:t>
            </a:r>
            <a:endParaRPr lang="en-US" sz="1800" dirty="0">
              <a:solidFill>
                <a:schemeClr val="accent1">
                  <a:lumMod val="50000"/>
                </a:schemeClr>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FE1BB2DC-64B9-D948-85FC-344BE91378A4}"/>
              </a:ext>
            </a:extLst>
          </p:cNvPr>
          <p:cNvPicPr>
            <a:picLocks noChangeAspect="1"/>
          </p:cNvPicPr>
          <p:nvPr/>
        </p:nvPicPr>
        <p:blipFill>
          <a:blip r:embed="rId5"/>
          <a:stretch>
            <a:fillRect/>
          </a:stretch>
        </p:blipFill>
        <p:spPr>
          <a:xfrm>
            <a:off x="9881226" y="228600"/>
            <a:ext cx="2005319" cy="600800"/>
          </a:xfrm>
          <a:prstGeom prst="rect">
            <a:avLst/>
          </a:prstGeom>
        </p:spPr>
      </p:pic>
      <p:sp>
        <p:nvSpPr>
          <p:cNvPr id="2" name="Rectangle 1">
            <a:extLst>
              <a:ext uri="{FF2B5EF4-FFF2-40B4-BE49-F238E27FC236}">
                <a16:creationId xmlns:a16="http://schemas.microsoft.com/office/drawing/2014/main" id="{4C09F00B-0600-9232-FF6C-C61B3C7A64BD}"/>
              </a:ext>
            </a:extLst>
          </p:cNvPr>
          <p:cNvSpPr/>
          <p:nvPr/>
        </p:nvSpPr>
        <p:spPr>
          <a:xfrm>
            <a:off x="0" y="6553200"/>
            <a:ext cx="12192000" cy="228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DF9608A-1E76-690D-BD01-0A71329A1F0F}"/>
              </a:ext>
            </a:extLst>
          </p:cNvPr>
          <p:cNvSpPr/>
          <p:nvPr/>
        </p:nvSpPr>
        <p:spPr>
          <a:xfrm>
            <a:off x="0" y="6629400"/>
            <a:ext cx="12192000" cy="228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2976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C330D7C-31D6-3248-9F19-D3F230D0D6B2}"/>
              </a:ext>
            </a:extLst>
          </p:cNvPr>
          <p:cNvPicPr>
            <a:picLocks noChangeAspect="1"/>
          </p:cNvPicPr>
          <p:nvPr/>
        </p:nvPicPr>
        <p:blipFill>
          <a:blip r:embed="rId2"/>
          <a:stretch>
            <a:fillRect/>
          </a:stretch>
        </p:blipFill>
        <p:spPr>
          <a:xfrm>
            <a:off x="8174274" y="3972626"/>
            <a:ext cx="3789126" cy="2526084"/>
          </a:xfrm>
          <a:prstGeom prst="rect">
            <a:avLst/>
          </a:prstGeom>
        </p:spPr>
      </p:pic>
      <p:pic>
        <p:nvPicPr>
          <p:cNvPr id="16" name="Picture 15">
            <a:extLst>
              <a:ext uri="{FF2B5EF4-FFF2-40B4-BE49-F238E27FC236}">
                <a16:creationId xmlns:a16="http://schemas.microsoft.com/office/drawing/2014/main" id="{AADDE668-7C0A-ED40-941C-02D1E1BED769}"/>
              </a:ext>
            </a:extLst>
          </p:cNvPr>
          <p:cNvPicPr>
            <a:picLocks noChangeAspect="1"/>
          </p:cNvPicPr>
          <p:nvPr/>
        </p:nvPicPr>
        <p:blipFill>
          <a:blip r:embed="rId3"/>
          <a:stretch>
            <a:fillRect/>
          </a:stretch>
        </p:blipFill>
        <p:spPr>
          <a:xfrm>
            <a:off x="8174274" y="1327839"/>
            <a:ext cx="3789126" cy="2526084"/>
          </a:xfrm>
          <a:prstGeom prst="rect">
            <a:avLst/>
          </a:prstGeom>
        </p:spPr>
      </p:pic>
      <p:sp>
        <p:nvSpPr>
          <p:cNvPr id="18" name="Title 1">
            <a:extLst>
              <a:ext uri="{FF2B5EF4-FFF2-40B4-BE49-F238E27FC236}">
                <a16:creationId xmlns:a16="http://schemas.microsoft.com/office/drawing/2014/main" id="{7B0E6480-E243-E841-A02B-C1A33ED8B9D4}"/>
              </a:ext>
            </a:extLst>
          </p:cNvPr>
          <p:cNvSpPr>
            <a:spLocks noGrp="1"/>
          </p:cNvSpPr>
          <p:nvPr>
            <p:ph type="ctrTitle" idx="4294967295"/>
          </p:nvPr>
        </p:nvSpPr>
        <p:spPr>
          <a:xfrm>
            <a:off x="228600" y="557802"/>
            <a:ext cx="9144000" cy="894343"/>
          </a:xfrm>
          <a:prstGeom prst="rect">
            <a:avLst/>
          </a:prstGeom>
        </p:spPr>
        <p:txBody>
          <a:bodyPr>
            <a:normAutofit/>
          </a:bodyPr>
          <a:lstStyle/>
          <a:p>
            <a:pPr algn="l"/>
            <a:r>
              <a:rPr lang="en-US" sz="4800" b="1" dirty="0">
                <a:solidFill>
                  <a:schemeClr val="accent1">
                    <a:lumMod val="75000"/>
                  </a:schemeClr>
                </a:solidFill>
                <a:latin typeface="Arial" panose="020B0604020202020204" pitchFamily="34" charset="0"/>
                <a:cs typeface="Arial" panose="020B0604020202020204" pitchFamily="34" charset="0"/>
              </a:rPr>
              <a:t>Font - Arial</a:t>
            </a:r>
          </a:p>
        </p:txBody>
      </p:sp>
      <p:sp>
        <p:nvSpPr>
          <p:cNvPr id="19" name="Subtitle 2">
            <a:extLst>
              <a:ext uri="{FF2B5EF4-FFF2-40B4-BE49-F238E27FC236}">
                <a16:creationId xmlns:a16="http://schemas.microsoft.com/office/drawing/2014/main" id="{6D7BA234-8A69-4D41-82CF-7CB4DE6B5285}"/>
              </a:ext>
            </a:extLst>
          </p:cNvPr>
          <p:cNvSpPr>
            <a:spLocks noGrp="1"/>
          </p:cNvSpPr>
          <p:nvPr>
            <p:ph type="subTitle" idx="4294967295"/>
          </p:nvPr>
        </p:nvSpPr>
        <p:spPr>
          <a:xfrm>
            <a:off x="228600" y="1623889"/>
            <a:ext cx="6781800" cy="784919"/>
          </a:xfrm>
          <a:prstGeom prst="rect">
            <a:avLst/>
          </a:prstGeom>
        </p:spPr>
        <p:txBody>
          <a:bodyPr>
            <a:normAutofit/>
          </a:bodyPr>
          <a:lstStyle/>
          <a:p>
            <a:pPr algn="l"/>
            <a:r>
              <a:rPr lang="en-US" sz="1800" dirty="0">
                <a:solidFill>
                  <a:schemeClr val="accent1">
                    <a:lumMod val="50000"/>
                  </a:schemeClr>
                </a:solidFill>
                <a:latin typeface="Arial" panose="020B0604020202020204" pitchFamily="34" charset="0"/>
                <a:cs typeface="Arial" panose="020B0604020202020204" pitchFamily="34" charset="0"/>
              </a:rPr>
              <a:t>Use different styles of Arial for different sections </a:t>
            </a:r>
          </a:p>
          <a:p>
            <a:pPr algn="l"/>
            <a:r>
              <a:rPr lang="en-US" sz="1800" dirty="0">
                <a:solidFill>
                  <a:schemeClr val="accent1">
                    <a:lumMod val="50000"/>
                  </a:schemeClr>
                </a:solidFill>
                <a:latin typeface="Arial" panose="020B0604020202020204" pitchFamily="34" charset="0"/>
                <a:cs typeface="Arial" panose="020B0604020202020204" pitchFamily="34" charset="0"/>
              </a:rPr>
              <a:t>(</a:t>
            </a:r>
            <a:r>
              <a:rPr lang="en-US" sz="1800" b="1" dirty="0">
                <a:solidFill>
                  <a:schemeClr val="accent1">
                    <a:lumMod val="50000"/>
                  </a:schemeClr>
                </a:solidFill>
                <a:latin typeface="Arial" panose="020B0604020202020204" pitchFamily="34" charset="0"/>
                <a:cs typeface="Arial" panose="020B0604020202020204" pitchFamily="34" charset="0"/>
              </a:rPr>
              <a:t>Bold</a:t>
            </a:r>
            <a:r>
              <a:rPr lang="en-US" sz="1800" dirty="0">
                <a:solidFill>
                  <a:schemeClr val="accent1">
                    <a:lumMod val="50000"/>
                  </a:schemeClr>
                </a:solidFill>
                <a:latin typeface="Arial" panose="020B0604020202020204" pitchFamily="34" charset="0"/>
                <a:cs typeface="Arial" panose="020B0604020202020204" pitchFamily="34" charset="0"/>
              </a:rPr>
              <a:t>/</a:t>
            </a:r>
            <a:r>
              <a:rPr lang="en-US" sz="1800" b="1" dirty="0">
                <a:solidFill>
                  <a:schemeClr val="accent1">
                    <a:lumMod val="50000"/>
                  </a:schemeClr>
                </a:solidFill>
                <a:latin typeface="Arial" panose="020B0604020202020204" pitchFamily="34" charset="0"/>
                <a:cs typeface="Arial" panose="020B0604020202020204" pitchFamily="34" charset="0"/>
              </a:rPr>
              <a:t>Black</a:t>
            </a:r>
            <a:r>
              <a:rPr lang="en-US" sz="1800" dirty="0">
                <a:solidFill>
                  <a:schemeClr val="accent1">
                    <a:lumMod val="50000"/>
                  </a:schemeClr>
                </a:solidFill>
                <a:latin typeface="Arial" panose="020B0604020202020204" pitchFamily="34" charset="0"/>
                <a:cs typeface="Arial" panose="020B0604020202020204" pitchFamily="34" charset="0"/>
              </a:rPr>
              <a:t> for titles, Regular for copy, or </a:t>
            </a:r>
            <a:r>
              <a:rPr lang="en-US" sz="1800" i="1" dirty="0">
                <a:solidFill>
                  <a:schemeClr val="accent1">
                    <a:lumMod val="50000"/>
                  </a:schemeClr>
                </a:solidFill>
                <a:latin typeface="Arial" panose="020B0604020202020204" pitchFamily="34" charset="0"/>
                <a:cs typeface="Arial" panose="020B0604020202020204" pitchFamily="34" charset="0"/>
              </a:rPr>
              <a:t>Italics</a:t>
            </a:r>
            <a:r>
              <a:rPr lang="en-US" sz="1800" dirty="0">
                <a:solidFill>
                  <a:schemeClr val="accent1">
                    <a:lumMod val="50000"/>
                  </a:schemeClr>
                </a:solidFill>
                <a:latin typeface="Arial" panose="020B0604020202020204" pitchFamily="34" charset="0"/>
                <a:cs typeface="Arial" panose="020B0604020202020204" pitchFamily="34" charset="0"/>
              </a:rPr>
              <a:t> for quotes).</a:t>
            </a:r>
          </a:p>
        </p:txBody>
      </p:sp>
      <p:sp>
        <p:nvSpPr>
          <p:cNvPr id="4" name="TextBox 3">
            <a:extLst>
              <a:ext uri="{FF2B5EF4-FFF2-40B4-BE49-F238E27FC236}">
                <a16:creationId xmlns:a16="http://schemas.microsoft.com/office/drawing/2014/main" id="{950A2EF6-4FE6-464E-9E32-5735C6BFEDF3}"/>
              </a:ext>
            </a:extLst>
          </p:cNvPr>
          <p:cNvSpPr txBox="1"/>
          <p:nvPr/>
        </p:nvSpPr>
        <p:spPr>
          <a:xfrm>
            <a:off x="228600" y="2838063"/>
            <a:ext cx="7239000" cy="2123658"/>
          </a:xfrm>
          <a:prstGeom prst="rect">
            <a:avLst/>
          </a:prstGeom>
          <a:noFill/>
        </p:spPr>
        <p:txBody>
          <a:bodyPr wrap="square" rtlCol="0">
            <a:spAutoFit/>
          </a:bodyPr>
          <a:lstStyle/>
          <a:p>
            <a:r>
              <a:rPr lang="en-US" sz="4400" i="1" dirty="0">
                <a:solidFill>
                  <a:schemeClr val="accent6">
                    <a:lumMod val="75000"/>
                  </a:schemeClr>
                </a:solidFill>
                <a:latin typeface="Arial" panose="020B0604020202020204" pitchFamily="34" charset="0"/>
                <a:cs typeface="Arial" panose="020B0604020202020204" pitchFamily="34" charset="0"/>
              </a:rPr>
              <a:t>“Try playing with </a:t>
            </a:r>
            <a:r>
              <a:rPr lang="en-US" sz="4400" b="1" dirty="0">
                <a:solidFill>
                  <a:schemeClr val="accent6">
                    <a:lumMod val="75000"/>
                  </a:schemeClr>
                </a:solidFill>
                <a:latin typeface="Arial" panose="020B0604020202020204" pitchFamily="34" charset="0"/>
                <a:cs typeface="Arial" panose="020B0604020202020204" pitchFamily="34" charset="0"/>
              </a:rPr>
              <a:t>font size  </a:t>
            </a:r>
            <a:r>
              <a:rPr lang="en-US" sz="4400" i="1" dirty="0">
                <a:solidFill>
                  <a:schemeClr val="accent6">
                    <a:lumMod val="75000"/>
                  </a:schemeClr>
                </a:solidFill>
                <a:latin typeface="Arial" panose="020B0604020202020204" pitchFamily="34" charset="0"/>
                <a:cs typeface="Arial" panose="020B0604020202020204" pitchFamily="34" charset="0"/>
              </a:rPr>
              <a:t>and color for </a:t>
            </a:r>
            <a:r>
              <a:rPr lang="en-US" sz="4400" b="1" dirty="0">
                <a:solidFill>
                  <a:schemeClr val="accent6">
                    <a:lumMod val="75000"/>
                  </a:schemeClr>
                </a:solidFill>
                <a:latin typeface="Arial Black" panose="020B0604020202020204" pitchFamily="34" charset="0"/>
                <a:cs typeface="Arial Black" panose="020B0604020202020204" pitchFamily="34" charset="0"/>
              </a:rPr>
              <a:t>emphasis</a:t>
            </a:r>
            <a:r>
              <a:rPr lang="en-US" sz="4400" i="1" dirty="0">
                <a:solidFill>
                  <a:schemeClr val="accent6">
                    <a:lumMod val="75000"/>
                  </a:schemeClr>
                </a:solidFill>
                <a:latin typeface="Arial" panose="020B0604020202020204" pitchFamily="34" charset="0"/>
                <a:cs typeface="Arial" panose="020B0604020202020204" pitchFamily="34" charset="0"/>
              </a:rPr>
              <a:t>. Or just for fun! ”</a:t>
            </a:r>
          </a:p>
        </p:txBody>
      </p:sp>
      <p:pic>
        <p:nvPicPr>
          <p:cNvPr id="2" name="Picture 1">
            <a:extLst>
              <a:ext uri="{FF2B5EF4-FFF2-40B4-BE49-F238E27FC236}">
                <a16:creationId xmlns:a16="http://schemas.microsoft.com/office/drawing/2014/main" id="{4FD53A9C-BDAC-05CD-371C-D3A08A0CEAD4}"/>
              </a:ext>
            </a:extLst>
          </p:cNvPr>
          <p:cNvPicPr>
            <a:picLocks noChangeAspect="1"/>
          </p:cNvPicPr>
          <p:nvPr/>
        </p:nvPicPr>
        <p:blipFill>
          <a:blip r:embed="rId4"/>
          <a:stretch>
            <a:fillRect/>
          </a:stretch>
        </p:blipFill>
        <p:spPr>
          <a:xfrm>
            <a:off x="9881226" y="228600"/>
            <a:ext cx="2005319" cy="600800"/>
          </a:xfrm>
          <a:prstGeom prst="rect">
            <a:avLst/>
          </a:prstGeom>
        </p:spPr>
      </p:pic>
      <p:sp>
        <p:nvSpPr>
          <p:cNvPr id="3" name="Rectangle 2">
            <a:extLst>
              <a:ext uri="{FF2B5EF4-FFF2-40B4-BE49-F238E27FC236}">
                <a16:creationId xmlns:a16="http://schemas.microsoft.com/office/drawing/2014/main" id="{7672C21B-C108-AE88-862F-9FD6E7FA0008}"/>
              </a:ext>
            </a:extLst>
          </p:cNvPr>
          <p:cNvSpPr/>
          <p:nvPr/>
        </p:nvSpPr>
        <p:spPr>
          <a:xfrm>
            <a:off x="0" y="6553200"/>
            <a:ext cx="12192000" cy="228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8340808-C47C-3776-BEDD-72D84E849197}"/>
              </a:ext>
            </a:extLst>
          </p:cNvPr>
          <p:cNvSpPr/>
          <p:nvPr/>
        </p:nvSpPr>
        <p:spPr>
          <a:xfrm>
            <a:off x="0" y="6629400"/>
            <a:ext cx="12192000" cy="228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6296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D1DCA9B-037B-BC44-BDA6-D1751771437C}"/>
              </a:ext>
            </a:extLst>
          </p:cNvPr>
          <p:cNvSpPr txBox="1">
            <a:spLocks/>
          </p:cNvSpPr>
          <p:nvPr/>
        </p:nvSpPr>
        <p:spPr>
          <a:xfrm>
            <a:off x="228600" y="1416773"/>
            <a:ext cx="9144000" cy="474254"/>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accent1">
                    <a:lumMod val="75000"/>
                  </a:schemeClr>
                </a:solidFill>
                <a:latin typeface="Arial" panose="020B0604020202020204" pitchFamily="34" charset="0"/>
                <a:cs typeface="Arial" panose="020B0604020202020204" pitchFamily="34" charset="0"/>
              </a:rPr>
              <a:t>PowerPoint colors to match </a:t>
            </a:r>
            <a:r>
              <a:rPr lang="en-US" sz="2800" b="1" dirty="0" err="1">
                <a:solidFill>
                  <a:schemeClr val="accent1">
                    <a:lumMod val="75000"/>
                  </a:schemeClr>
                </a:solidFill>
                <a:latin typeface="Arial" panose="020B0604020202020204" pitchFamily="34" charset="0"/>
                <a:cs typeface="Arial" panose="020B0604020202020204" pitchFamily="34" charset="0"/>
              </a:rPr>
              <a:t>MassBay</a:t>
            </a:r>
            <a:r>
              <a:rPr lang="en-US" sz="2800" b="1" dirty="0">
                <a:solidFill>
                  <a:schemeClr val="accent1">
                    <a:lumMod val="75000"/>
                  </a:schemeClr>
                </a:solidFill>
                <a:latin typeface="Arial" panose="020B0604020202020204" pitchFamily="34" charset="0"/>
                <a:cs typeface="Arial" panose="020B0604020202020204" pitchFamily="34" charset="0"/>
              </a:rPr>
              <a:t> branding.</a:t>
            </a:r>
          </a:p>
        </p:txBody>
      </p:sp>
      <p:sp>
        <p:nvSpPr>
          <p:cNvPr id="5" name="Rectangle 4">
            <a:extLst>
              <a:ext uri="{FF2B5EF4-FFF2-40B4-BE49-F238E27FC236}">
                <a16:creationId xmlns:a16="http://schemas.microsoft.com/office/drawing/2014/main" id="{4F242B67-0BA2-BD4E-864A-DF46BE6D3AF2}"/>
              </a:ext>
            </a:extLst>
          </p:cNvPr>
          <p:cNvSpPr/>
          <p:nvPr/>
        </p:nvSpPr>
        <p:spPr>
          <a:xfrm>
            <a:off x="304800" y="3043291"/>
            <a:ext cx="1066800" cy="10668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4115C5D-AD1B-E347-9D0E-76383FEEB4F3}"/>
              </a:ext>
            </a:extLst>
          </p:cNvPr>
          <p:cNvSpPr/>
          <p:nvPr/>
        </p:nvSpPr>
        <p:spPr>
          <a:xfrm>
            <a:off x="1676400" y="3040722"/>
            <a:ext cx="1066800" cy="1066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B9966FC-59FF-9D43-8FF3-26752A30D12E}"/>
              </a:ext>
            </a:extLst>
          </p:cNvPr>
          <p:cNvSpPr/>
          <p:nvPr/>
        </p:nvSpPr>
        <p:spPr>
          <a:xfrm>
            <a:off x="3048000" y="3040722"/>
            <a:ext cx="1066800" cy="10668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97DD633-ACA6-AD43-85A6-4A55CD2ECC9D}"/>
              </a:ext>
            </a:extLst>
          </p:cNvPr>
          <p:cNvSpPr/>
          <p:nvPr/>
        </p:nvSpPr>
        <p:spPr>
          <a:xfrm>
            <a:off x="4419600" y="3040722"/>
            <a:ext cx="1066800" cy="10668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A56A720-E7A1-4D4F-9739-C648FD2AB8A9}"/>
              </a:ext>
            </a:extLst>
          </p:cNvPr>
          <p:cNvSpPr/>
          <p:nvPr/>
        </p:nvSpPr>
        <p:spPr>
          <a:xfrm>
            <a:off x="5791200" y="3040722"/>
            <a:ext cx="1066800" cy="10668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2200526-708B-AD42-9E83-6888A7343C56}"/>
              </a:ext>
            </a:extLst>
          </p:cNvPr>
          <p:cNvSpPr/>
          <p:nvPr/>
        </p:nvSpPr>
        <p:spPr>
          <a:xfrm>
            <a:off x="7162800" y="3040722"/>
            <a:ext cx="1066800" cy="1066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CAA5A20-1D5A-CB4F-A603-F8B2B1D2C495}"/>
              </a:ext>
            </a:extLst>
          </p:cNvPr>
          <p:cNvSpPr/>
          <p:nvPr/>
        </p:nvSpPr>
        <p:spPr>
          <a:xfrm>
            <a:off x="8534400" y="3040722"/>
            <a:ext cx="1066800" cy="10668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ubtitle 2">
            <a:extLst>
              <a:ext uri="{FF2B5EF4-FFF2-40B4-BE49-F238E27FC236}">
                <a16:creationId xmlns:a16="http://schemas.microsoft.com/office/drawing/2014/main" id="{61CD933C-E5B7-1942-B6A5-C2FFD4CCAC42}"/>
              </a:ext>
            </a:extLst>
          </p:cNvPr>
          <p:cNvSpPr txBox="1">
            <a:spLocks/>
          </p:cNvSpPr>
          <p:nvPr/>
        </p:nvSpPr>
        <p:spPr>
          <a:xfrm>
            <a:off x="228600" y="4452991"/>
            <a:ext cx="8763000" cy="34504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rgbClr val="C00000"/>
                </a:solidFill>
                <a:latin typeface="Arial" panose="020B0604020202020204" pitchFamily="34" charset="0"/>
                <a:cs typeface="Arial" panose="020B0604020202020204" pitchFamily="34" charset="0"/>
              </a:rPr>
              <a:t>All of the above colors can be easily found in the type color menu or shape fill menu.</a:t>
            </a:r>
          </a:p>
        </p:txBody>
      </p:sp>
      <p:pic>
        <p:nvPicPr>
          <p:cNvPr id="2" name="Picture 1">
            <a:extLst>
              <a:ext uri="{FF2B5EF4-FFF2-40B4-BE49-F238E27FC236}">
                <a16:creationId xmlns:a16="http://schemas.microsoft.com/office/drawing/2014/main" id="{126EB4F4-47DC-C44A-383B-05A5BE2DBBE1}"/>
              </a:ext>
            </a:extLst>
          </p:cNvPr>
          <p:cNvPicPr>
            <a:picLocks noChangeAspect="1"/>
          </p:cNvPicPr>
          <p:nvPr/>
        </p:nvPicPr>
        <p:blipFill>
          <a:blip r:embed="rId2"/>
          <a:stretch>
            <a:fillRect/>
          </a:stretch>
        </p:blipFill>
        <p:spPr>
          <a:xfrm>
            <a:off x="9881226" y="228600"/>
            <a:ext cx="2005319" cy="600800"/>
          </a:xfrm>
          <a:prstGeom prst="rect">
            <a:avLst/>
          </a:prstGeom>
        </p:spPr>
      </p:pic>
      <p:sp>
        <p:nvSpPr>
          <p:cNvPr id="3" name="Rectangle 2">
            <a:extLst>
              <a:ext uri="{FF2B5EF4-FFF2-40B4-BE49-F238E27FC236}">
                <a16:creationId xmlns:a16="http://schemas.microsoft.com/office/drawing/2014/main" id="{02E9FA2F-209A-C37F-7D4C-70AF16EA7BB2}"/>
              </a:ext>
            </a:extLst>
          </p:cNvPr>
          <p:cNvSpPr/>
          <p:nvPr/>
        </p:nvSpPr>
        <p:spPr>
          <a:xfrm>
            <a:off x="0" y="6553200"/>
            <a:ext cx="12192000" cy="228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D2F8710-76CA-8E8D-169C-A8B32AB3FB31}"/>
              </a:ext>
            </a:extLst>
          </p:cNvPr>
          <p:cNvSpPr/>
          <p:nvPr/>
        </p:nvSpPr>
        <p:spPr>
          <a:xfrm>
            <a:off x="0" y="6629400"/>
            <a:ext cx="12192000" cy="228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49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4C7EAC-1F7B-DE61-E0B0-610934070D67}"/>
              </a:ext>
            </a:extLst>
          </p:cNvPr>
          <p:cNvSpPr txBox="1"/>
          <p:nvPr/>
        </p:nvSpPr>
        <p:spPr>
          <a:xfrm>
            <a:off x="7391400" y="436094"/>
            <a:ext cx="2286000" cy="369332"/>
          </a:xfrm>
          <a:prstGeom prst="rect">
            <a:avLst/>
          </a:prstGeom>
          <a:noFill/>
        </p:spPr>
        <p:txBody>
          <a:bodyPr wrap="square" rtlCol="0">
            <a:spAutoFit/>
          </a:bodyPr>
          <a:lstStyle/>
          <a:p>
            <a:r>
              <a:rPr lang="en-US" dirty="0"/>
              <a:t>Logo stays in top Right</a:t>
            </a:r>
          </a:p>
        </p:txBody>
      </p:sp>
      <p:sp>
        <p:nvSpPr>
          <p:cNvPr id="15" name="TextBox 14">
            <a:extLst>
              <a:ext uri="{FF2B5EF4-FFF2-40B4-BE49-F238E27FC236}">
                <a16:creationId xmlns:a16="http://schemas.microsoft.com/office/drawing/2014/main" id="{87207306-98C0-8859-6FE1-89F09893A513}"/>
              </a:ext>
            </a:extLst>
          </p:cNvPr>
          <p:cNvSpPr txBox="1"/>
          <p:nvPr/>
        </p:nvSpPr>
        <p:spPr>
          <a:xfrm>
            <a:off x="838200" y="5401235"/>
            <a:ext cx="10515600" cy="923330"/>
          </a:xfrm>
          <a:prstGeom prst="rect">
            <a:avLst/>
          </a:prstGeom>
          <a:noFill/>
        </p:spPr>
        <p:txBody>
          <a:bodyPr wrap="square" rtlCol="0">
            <a:spAutoFit/>
          </a:bodyPr>
          <a:lstStyle/>
          <a:p>
            <a:r>
              <a:rPr lang="en-US" dirty="0"/>
              <a:t>A navy blue and green color bar on the bottom of the page, or one used on the left side can bring some depth to the page and will keep the branding flowing throughout. This bar can range in size depending on if you want to use it as a design element or a functional piece that holds copy or images. See page layout examples.</a:t>
            </a:r>
          </a:p>
        </p:txBody>
      </p:sp>
      <p:pic>
        <p:nvPicPr>
          <p:cNvPr id="16" name="Picture 15">
            <a:extLst>
              <a:ext uri="{FF2B5EF4-FFF2-40B4-BE49-F238E27FC236}">
                <a16:creationId xmlns:a16="http://schemas.microsoft.com/office/drawing/2014/main" id="{C16BFEC5-F0AB-978D-B886-1D0D6CA1095E}"/>
              </a:ext>
            </a:extLst>
          </p:cNvPr>
          <p:cNvPicPr>
            <a:picLocks noChangeAspect="1"/>
          </p:cNvPicPr>
          <p:nvPr/>
        </p:nvPicPr>
        <p:blipFill>
          <a:blip r:embed="rId2"/>
          <a:stretch>
            <a:fillRect/>
          </a:stretch>
        </p:blipFill>
        <p:spPr>
          <a:xfrm>
            <a:off x="9881226" y="228600"/>
            <a:ext cx="2005319" cy="600800"/>
          </a:xfrm>
          <a:prstGeom prst="rect">
            <a:avLst/>
          </a:prstGeom>
        </p:spPr>
      </p:pic>
      <p:sp>
        <p:nvSpPr>
          <p:cNvPr id="4" name="Rectangle 3">
            <a:extLst>
              <a:ext uri="{FF2B5EF4-FFF2-40B4-BE49-F238E27FC236}">
                <a16:creationId xmlns:a16="http://schemas.microsoft.com/office/drawing/2014/main" id="{64E953C3-CE7B-599D-7C57-7E68452E64AE}"/>
              </a:ext>
            </a:extLst>
          </p:cNvPr>
          <p:cNvSpPr/>
          <p:nvPr/>
        </p:nvSpPr>
        <p:spPr>
          <a:xfrm>
            <a:off x="0" y="6553200"/>
            <a:ext cx="12192000" cy="228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1385F91-814E-D8BD-F538-930141C1CD3A}"/>
              </a:ext>
            </a:extLst>
          </p:cNvPr>
          <p:cNvSpPr/>
          <p:nvPr/>
        </p:nvSpPr>
        <p:spPr>
          <a:xfrm>
            <a:off x="0" y="6629400"/>
            <a:ext cx="12192000" cy="228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190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4C7EAC-1F7B-DE61-E0B0-610934070D67}"/>
              </a:ext>
            </a:extLst>
          </p:cNvPr>
          <p:cNvSpPr txBox="1"/>
          <p:nvPr/>
        </p:nvSpPr>
        <p:spPr>
          <a:xfrm>
            <a:off x="9740885" y="6223252"/>
            <a:ext cx="2286000" cy="369332"/>
          </a:xfrm>
          <a:prstGeom prst="rect">
            <a:avLst/>
          </a:prstGeom>
          <a:noFill/>
        </p:spPr>
        <p:txBody>
          <a:bodyPr wrap="square" rtlCol="0">
            <a:spAutoFit/>
          </a:bodyPr>
          <a:lstStyle/>
          <a:p>
            <a:r>
              <a:rPr lang="en-US" dirty="0"/>
              <a:t>Page layout example</a:t>
            </a:r>
          </a:p>
        </p:txBody>
      </p:sp>
      <p:pic>
        <p:nvPicPr>
          <p:cNvPr id="16" name="Picture 15">
            <a:extLst>
              <a:ext uri="{FF2B5EF4-FFF2-40B4-BE49-F238E27FC236}">
                <a16:creationId xmlns:a16="http://schemas.microsoft.com/office/drawing/2014/main" id="{C16BFEC5-F0AB-978D-B886-1D0D6CA1095E}"/>
              </a:ext>
            </a:extLst>
          </p:cNvPr>
          <p:cNvPicPr>
            <a:picLocks noChangeAspect="1"/>
          </p:cNvPicPr>
          <p:nvPr/>
        </p:nvPicPr>
        <p:blipFill>
          <a:blip r:embed="rId2"/>
          <a:stretch>
            <a:fillRect/>
          </a:stretch>
        </p:blipFill>
        <p:spPr>
          <a:xfrm>
            <a:off x="9881226" y="228600"/>
            <a:ext cx="2005319" cy="600800"/>
          </a:xfrm>
          <a:prstGeom prst="rect">
            <a:avLst/>
          </a:prstGeom>
        </p:spPr>
      </p:pic>
      <p:sp>
        <p:nvSpPr>
          <p:cNvPr id="17" name="Rectangle 16">
            <a:extLst>
              <a:ext uri="{FF2B5EF4-FFF2-40B4-BE49-F238E27FC236}">
                <a16:creationId xmlns:a16="http://schemas.microsoft.com/office/drawing/2014/main" id="{FDE633EA-1B37-B0A3-2B7E-01E9D894FC29}"/>
              </a:ext>
            </a:extLst>
          </p:cNvPr>
          <p:cNvSpPr/>
          <p:nvPr/>
        </p:nvSpPr>
        <p:spPr>
          <a:xfrm>
            <a:off x="76200" y="0"/>
            <a:ext cx="495300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A11341A-7B22-B5E1-6CA0-5AD84F161B99}"/>
              </a:ext>
            </a:extLst>
          </p:cNvPr>
          <p:cNvSpPr/>
          <p:nvPr/>
        </p:nvSpPr>
        <p:spPr>
          <a:xfrm>
            <a:off x="-15411" y="0"/>
            <a:ext cx="4953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931583B-1073-4CBF-7375-0C0B0817E4A2}"/>
              </a:ext>
            </a:extLst>
          </p:cNvPr>
          <p:cNvSpPr txBox="1"/>
          <p:nvPr/>
        </p:nvSpPr>
        <p:spPr>
          <a:xfrm>
            <a:off x="609600" y="1219200"/>
            <a:ext cx="3886200" cy="4154984"/>
          </a:xfrm>
          <a:prstGeom prst="rect">
            <a:avLst/>
          </a:prstGeom>
          <a:no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This page can be copy and pasted and filled with your content! </a:t>
            </a:r>
          </a:p>
        </p:txBody>
      </p:sp>
    </p:spTree>
    <p:extLst>
      <p:ext uri="{BB962C8B-B14F-4D97-AF65-F5344CB8AC3E}">
        <p14:creationId xmlns:p14="http://schemas.microsoft.com/office/powerpoint/2010/main" val="62048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4C7EAC-1F7B-DE61-E0B0-610934070D67}"/>
              </a:ext>
            </a:extLst>
          </p:cNvPr>
          <p:cNvSpPr txBox="1"/>
          <p:nvPr/>
        </p:nvSpPr>
        <p:spPr>
          <a:xfrm>
            <a:off x="9740885" y="2133600"/>
            <a:ext cx="2286000" cy="369332"/>
          </a:xfrm>
          <a:prstGeom prst="rect">
            <a:avLst/>
          </a:prstGeom>
          <a:noFill/>
        </p:spPr>
        <p:txBody>
          <a:bodyPr wrap="square" rtlCol="0">
            <a:spAutoFit/>
          </a:bodyPr>
          <a:lstStyle/>
          <a:p>
            <a:r>
              <a:rPr lang="en-US" dirty="0"/>
              <a:t>Page layout example</a:t>
            </a:r>
          </a:p>
        </p:txBody>
      </p:sp>
      <p:pic>
        <p:nvPicPr>
          <p:cNvPr id="16" name="Picture 15">
            <a:extLst>
              <a:ext uri="{FF2B5EF4-FFF2-40B4-BE49-F238E27FC236}">
                <a16:creationId xmlns:a16="http://schemas.microsoft.com/office/drawing/2014/main" id="{C16BFEC5-F0AB-978D-B886-1D0D6CA1095E}"/>
              </a:ext>
            </a:extLst>
          </p:cNvPr>
          <p:cNvPicPr>
            <a:picLocks noChangeAspect="1"/>
          </p:cNvPicPr>
          <p:nvPr/>
        </p:nvPicPr>
        <p:blipFill>
          <a:blip r:embed="rId2"/>
          <a:stretch>
            <a:fillRect/>
          </a:stretch>
        </p:blipFill>
        <p:spPr>
          <a:xfrm>
            <a:off x="9881226" y="228600"/>
            <a:ext cx="2005319" cy="600800"/>
          </a:xfrm>
          <a:prstGeom prst="rect">
            <a:avLst/>
          </a:prstGeom>
        </p:spPr>
      </p:pic>
      <p:sp>
        <p:nvSpPr>
          <p:cNvPr id="17" name="Rectangle 16">
            <a:extLst>
              <a:ext uri="{FF2B5EF4-FFF2-40B4-BE49-F238E27FC236}">
                <a16:creationId xmlns:a16="http://schemas.microsoft.com/office/drawing/2014/main" id="{FDE633EA-1B37-B0A3-2B7E-01E9D894FC29}"/>
              </a:ext>
            </a:extLst>
          </p:cNvPr>
          <p:cNvSpPr/>
          <p:nvPr/>
        </p:nvSpPr>
        <p:spPr>
          <a:xfrm>
            <a:off x="-15412" y="2626816"/>
            <a:ext cx="12207410" cy="423118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A11341A-7B22-B5E1-6CA0-5AD84F161B99}"/>
              </a:ext>
            </a:extLst>
          </p:cNvPr>
          <p:cNvSpPr/>
          <p:nvPr/>
        </p:nvSpPr>
        <p:spPr>
          <a:xfrm>
            <a:off x="-15412" y="2703016"/>
            <a:ext cx="12207411" cy="415498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931583B-1073-4CBF-7375-0C0B0817E4A2}"/>
              </a:ext>
            </a:extLst>
          </p:cNvPr>
          <p:cNvSpPr txBox="1"/>
          <p:nvPr/>
        </p:nvSpPr>
        <p:spPr>
          <a:xfrm>
            <a:off x="685800" y="3680579"/>
            <a:ext cx="6629400" cy="2123658"/>
          </a:xfrm>
          <a:prstGeom prst="rect">
            <a:avLst/>
          </a:prstGeom>
          <a:no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This page can be copy and pasted and filled with your content! </a:t>
            </a:r>
          </a:p>
        </p:txBody>
      </p:sp>
      <p:pic>
        <p:nvPicPr>
          <p:cNvPr id="3" name="Picture 2">
            <a:extLst>
              <a:ext uri="{FF2B5EF4-FFF2-40B4-BE49-F238E27FC236}">
                <a16:creationId xmlns:a16="http://schemas.microsoft.com/office/drawing/2014/main" id="{13CD62F8-02B3-C291-6C32-E840C1EE592D}"/>
              </a:ext>
            </a:extLst>
          </p:cNvPr>
          <p:cNvPicPr>
            <a:picLocks noChangeAspect="1"/>
          </p:cNvPicPr>
          <p:nvPr/>
        </p:nvPicPr>
        <p:blipFill>
          <a:blip r:embed="rId3"/>
          <a:stretch>
            <a:fillRect/>
          </a:stretch>
        </p:blipFill>
        <p:spPr>
          <a:xfrm>
            <a:off x="7543800" y="3429000"/>
            <a:ext cx="4132026" cy="2754684"/>
          </a:xfrm>
          <a:prstGeom prst="rect">
            <a:avLst/>
          </a:prstGeom>
        </p:spPr>
      </p:pic>
      <p:sp>
        <p:nvSpPr>
          <p:cNvPr id="6" name="Title 1">
            <a:extLst>
              <a:ext uri="{FF2B5EF4-FFF2-40B4-BE49-F238E27FC236}">
                <a16:creationId xmlns:a16="http://schemas.microsoft.com/office/drawing/2014/main" id="{33C8497E-24D4-4097-B74C-2F7DE10AD927}"/>
              </a:ext>
            </a:extLst>
          </p:cNvPr>
          <p:cNvSpPr txBox="1">
            <a:spLocks/>
          </p:cNvSpPr>
          <p:nvPr/>
        </p:nvSpPr>
        <p:spPr>
          <a:xfrm>
            <a:off x="228600" y="998510"/>
            <a:ext cx="9144000" cy="89434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chemeClr val="accent1">
                    <a:lumMod val="75000"/>
                  </a:schemeClr>
                </a:solidFill>
                <a:latin typeface="Arial" panose="020B0604020202020204" pitchFamily="34" charset="0"/>
                <a:cs typeface="Arial" panose="020B0604020202020204" pitchFamily="34" charset="0"/>
              </a:rPr>
              <a:t>Font – Arial </a:t>
            </a:r>
            <a:r>
              <a:rPr lang="en-US" sz="4800" dirty="0">
                <a:solidFill>
                  <a:schemeClr val="accent1">
                    <a:lumMod val="75000"/>
                  </a:schemeClr>
                </a:solidFill>
                <a:latin typeface="Arial" panose="020B0604020202020204" pitchFamily="34" charset="0"/>
                <a:cs typeface="Arial" panose="020B0604020202020204" pitchFamily="34" charset="0"/>
              </a:rPr>
              <a:t>| Header Space</a:t>
            </a:r>
          </a:p>
        </p:txBody>
      </p:sp>
    </p:spTree>
    <p:extLst>
      <p:ext uri="{BB962C8B-B14F-4D97-AF65-F5344CB8AC3E}">
        <p14:creationId xmlns:p14="http://schemas.microsoft.com/office/powerpoint/2010/main" val="101569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4C0E673-8BAE-FF42-83C4-38FD6E436D47}"/>
              </a:ext>
            </a:extLst>
          </p:cNvPr>
          <p:cNvSpPr/>
          <p:nvPr/>
        </p:nvSpPr>
        <p:spPr>
          <a:xfrm>
            <a:off x="0" y="6553200"/>
            <a:ext cx="12192000" cy="228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A89C070-93B8-8E72-102B-8CB0A4A9C9CB}"/>
              </a:ext>
            </a:extLst>
          </p:cNvPr>
          <p:cNvPicPr>
            <a:picLocks noChangeAspect="1"/>
          </p:cNvPicPr>
          <p:nvPr/>
        </p:nvPicPr>
        <p:blipFill>
          <a:blip r:embed="rId2"/>
          <a:stretch>
            <a:fillRect/>
          </a:stretch>
        </p:blipFill>
        <p:spPr>
          <a:xfrm>
            <a:off x="9881226" y="228600"/>
            <a:ext cx="2005319" cy="600800"/>
          </a:xfrm>
          <a:prstGeom prst="rect">
            <a:avLst/>
          </a:prstGeom>
        </p:spPr>
      </p:pic>
      <p:sp>
        <p:nvSpPr>
          <p:cNvPr id="4" name="TextBox 3">
            <a:extLst>
              <a:ext uri="{FF2B5EF4-FFF2-40B4-BE49-F238E27FC236}">
                <a16:creationId xmlns:a16="http://schemas.microsoft.com/office/drawing/2014/main" id="{88C67D87-560C-03E7-D612-610F577092D6}"/>
              </a:ext>
            </a:extLst>
          </p:cNvPr>
          <p:cNvSpPr txBox="1"/>
          <p:nvPr/>
        </p:nvSpPr>
        <p:spPr>
          <a:xfrm>
            <a:off x="9860678" y="6019800"/>
            <a:ext cx="2286000" cy="369332"/>
          </a:xfrm>
          <a:prstGeom prst="rect">
            <a:avLst/>
          </a:prstGeom>
          <a:noFill/>
        </p:spPr>
        <p:txBody>
          <a:bodyPr wrap="square" rtlCol="0">
            <a:spAutoFit/>
          </a:bodyPr>
          <a:lstStyle/>
          <a:p>
            <a:r>
              <a:rPr lang="en-US" dirty="0"/>
              <a:t>Page layout example</a:t>
            </a:r>
          </a:p>
        </p:txBody>
      </p:sp>
      <p:sp>
        <p:nvSpPr>
          <p:cNvPr id="5" name="Rectangle 4">
            <a:extLst>
              <a:ext uri="{FF2B5EF4-FFF2-40B4-BE49-F238E27FC236}">
                <a16:creationId xmlns:a16="http://schemas.microsoft.com/office/drawing/2014/main" id="{A216BDFC-D61E-8206-F4E4-16E56C107AFB}"/>
              </a:ext>
            </a:extLst>
          </p:cNvPr>
          <p:cNvSpPr/>
          <p:nvPr/>
        </p:nvSpPr>
        <p:spPr>
          <a:xfrm>
            <a:off x="0" y="6629400"/>
            <a:ext cx="12192000" cy="2286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05CBAB6-98DC-0C6F-F222-F7D9B5F2E33B}"/>
              </a:ext>
            </a:extLst>
          </p:cNvPr>
          <p:cNvSpPr txBox="1"/>
          <p:nvPr/>
        </p:nvSpPr>
        <p:spPr>
          <a:xfrm>
            <a:off x="1790700" y="2895600"/>
            <a:ext cx="8610600" cy="707886"/>
          </a:xfrm>
          <a:prstGeom prst="rect">
            <a:avLst/>
          </a:prstGeom>
          <a:noFill/>
        </p:spPr>
        <p:txBody>
          <a:bodyPr wrap="square" rtlCol="0">
            <a:spAutoFit/>
          </a:bodyPr>
          <a:lstStyle/>
          <a:p>
            <a:pPr algn="ctr"/>
            <a:r>
              <a:rPr lang="en-US" sz="4000" b="1" spc="200" dirty="0">
                <a:solidFill>
                  <a:schemeClr val="accent1">
                    <a:lumMod val="50000"/>
                  </a:schemeClr>
                </a:solidFill>
                <a:latin typeface="Arial" panose="020B0604020202020204" pitchFamily="34" charset="0"/>
                <a:cs typeface="Arial" panose="020B0604020202020204" pitchFamily="34" charset="0"/>
              </a:rPr>
              <a:t>START HERE • GO ANYWHERE</a:t>
            </a:r>
          </a:p>
        </p:txBody>
      </p:sp>
      <p:sp>
        <p:nvSpPr>
          <p:cNvPr id="7" name="TextBox 6">
            <a:extLst>
              <a:ext uri="{FF2B5EF4-FFF2-40B4-BE49-F238E27FC236}">
                <a16:creationId xmlns:a16="http://schemas.microsoft.com/office/drawing/2014/main" id="{FE09D2EA-641D-16DE-BF2A-D9040E38265B}"/>
              </a:ext>
            </a:extLst>
          </p:cNvPr>
          <p:cNvSpPr txBox="1"/>
          <p:nvPr/>
        </p:nvSpPr>
        <p:spPr>
          <a:xfrm>
            <a:off x="3248434" y="3962400"/>
            <a:ext cx="5695131" cy="646331"/>
          </a:xfrm>
          <a:prstGeom prst="rect">
            <a:avLst/>
          </a:prstGeom>
          <a:noFill/>
        </p:spPr>
        <p:txBody>
          <a:bodyPr wrap="square" rtlCol="0">
            <a:spAutoFit/>
          </a:bodyPr>
          <a:lstStyle/>
          <a:p>
            <a:pPr algn="ctr"/>
            <a:r>
              <a:rPr lang="en-US" dirty="0"/>
              <a:t>Feel free to use the </a:t>
            </a:r>
            <a:r>
              <a:rPr lang="en-US" dirty="0" err="1"/>
              <a:t>MassBay</a:t>
            </a:r>
            <a:r>
              <a:rPr lang="en-US" dirty="0"/>
              <a:t> slogan if it fits in your presentation or slide! You can copy and paste it from here.  </a:t>
            </a:r>
          </a:p>
        </p:txBody>
      </p:sp>
    </p:spTree>
    <p:extLst>
      <p:ext uri="{BB962C8B-B14F-4D97-AF65-F5344CB8AC3E}">
        <p14:creationId xmlns:p14="http://schemas.microsoft.com/office/powerpoint/2010/main" val="12137850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253</Words>
  <Application>Microsoft Macintosh PowerPoint</Application>
  <PresentationFormat>Widescreen</PresentationFormat>
  <Paragraphs>21</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Arial Black</vt:lpstr>
      <vt:lpstr>Calibri</vt:lpstr>
      <vt:lpstr>Calibri Light</vt:lpstr>
      <vt:lpstr>Office Theme</vt:lpstr>
      <vt:lpstr>PowerPoint Presentation</vt:lpstr>
      <vt:lpstr>PowerPoint Presentation</vt:lpstr>
      <vt:lpstr>Font - Arial</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AVENIR - FONT</dc:title>
  <dc:creator>Principato, Nate</dc:creator>
  <cp:lastModifiedBy>Principato, Nate</cp:lastModifiedBy>
  <cp:revision>19</cp:revision>
  <dcterms:created xsi:type="dcterms:W3CDTF">2018-09-14T12:04:02Z</dcterms:created>
  <dcterms:modified xsi:type="dcterms:W3CDTF">2022-11-28T13:07:42Z</dcterms:modified>
</cp:coreProperties>
</file>